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1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78C2-9D2F-4F2E-8762-596284D7F2AF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ACDE-0E1A-481A-905C-2F3ED5C35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666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78C2-9D2F-4F2E-8762-596284D7F2AF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ACDE-0E1A-481A-905C-2F3ED5C35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77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78C2-9D2F-4F2E-8762-596284D7F2AF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ACDE-0E1A-481A-905C-2F3ED5C35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7999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78C2-9D2F-4F2E-8762-596284D7F2AF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ACDE-0E1A-481A-905C-2F3ED5C35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329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78C2-9D2F-4F2E-8762-596284D7F2AF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ACDE-0E1A-481A-905C-2F3ED5C35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18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78C2-9D2F-4F2E-8762-596284D7F2AF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ACDE-0E1A-481A-905C-2F3ED5C35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438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78C2-9D2F-4F2E-8762-596284D7F2AF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ACDE-0E1A-481A-905C-2F3ED5C35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777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78C2-9D2F-4F2E-8762-596284D7F2AF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ACDE-0E1A-481A-905C-2F3ED5C35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707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78C2-9D2F-4F2E-8762-596284D7F2AF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ACDE-0E1A-481A-905C-2F3ED5C35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853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78C2-9D2F-4F2E-8762-596284D7F2AF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ACDE-0E1A-481A-905C-2F3ED5C35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550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78C2-9D2F-4F2E-8762-596284D7F2AF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FACDE-0E1A-481A-905C-2F3ED5C35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24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978C2-9D2F-4F2E-8762-596284D7F2AF}" type="datetimeFigureOut">
              <a:rPr lang="en-US" smtClean="0"/>
              <a:t>10/9/2013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FACDE-0E1A-481A-905C-2F3ED5C35B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531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871538"/>
            <a:ext cx="3181350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581400"/>
            <a:ext cx="305752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539542"/>
            <a:ext cx="32385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63142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828800"/>
            <a:ext cx="3619500" cy="302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105025"/>
            <a:ext cx="272415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59557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514600"/>
            <a:ext cx="2724150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0725" y="2616233"/>
            <a:ext cx="2457450" cy="1619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36401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1348" y="381000"/>
            <a:ext cx="5580697" cy="3500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38400" y="4343400"/>
            <a:ext cx="4409330" cy="231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3392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Oregon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Giebultowicz, Tomasz</dc:creator>
  <cp:lastModifiedBy>Giebultowicz, Tomasz</cp:lastModifiedBy>
  <cp:revision>2</cp:revision>
  <dcterms:created xsi:type="dcterms:W3CDTF">2013-10-10T06:34:16Z</dcterms:created>
  <dcterms:modified xsi:type="dcterms:W3CDTF">2013-10-10T06:54:21Z</dcterms:modified>
</cp:coreProperties>
</file>