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Bree Serif" panose="020B0604020202020204" charset="0"/>
      <p:regular r:id="rId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38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373cb4392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373cb4392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982675" y="-151325"/>
            <a:ext cx="2981700" cy="53988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5588" y="3692813"/>
            <a:ext cx="13716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2950" y="93525"/>
            <a:ext cx="2743201" cy="2497259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2988700" y="3994200"/>
            <a:ext cx="1243800" cy="7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Join the PhIS 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ree Serif"/>
                <a:ea typeface="Bree Serif"/>
                <a:cs typeface="Bree Serif"/>
                <a:sym typeface="Bree Serif"/>
              </a:rPr>
              <a:t>mailing list</a:t>
            </a:r>
            <a:endParaRPr>
              <a:latin typeface="Bree Serif"/>
              <a:ea typeface="Bree Serif"/>
              <a:cs typeface="Bree Serif"/>
              <a:sym typeface="Bree Serif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98525" y="903238"/>
            <a:ext cx="2743200" cy="87782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9" name="Google Shape;59;p13"/>
          <p:cNvGrpSpPr/>
          <p:nvPr/>
        </p:nvGrpSpPr>
        <p:grpSpPr>
          <a:xfrm>
            <a:off x="3054425" y="2469050"/>
            <a:ext cx="2981700" cy="1415600"/>
            <a:chOff x="2978225" y="2164250"/>
            <a:chExt cx="2981700" cy="1415600"/>
          </a:xfrm>
        </p:grpSpPr>
        <p:sp>
          <p:nvSpPr>
            <p:cNvPr id="60" name="Google Shape;60;p13"/>
            <p:cNvSpPr txBox="1"/>
            <p:nvPr/>
          </p:nvSpPr>
          <p:spPr>
            <a:xfrm>
              <a:off x="3438975" y="2652900"/>
              <a:ext cx="2411100" cy="7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Bree Serif"/>
                  <a:ea typeface="Bree Serif"/>
                  <a:cs typeface="Bree Serif"/>
                  <a:sym typeface="Bree Serif"/>
                </a:rPr>
                <a:t>OSU Physicists for Inclusion </a:t>
              </a:r>
              <a:endParaRPr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Bree Serif"/>
                  <a:ea typeface="Bree Serif"/>
                  <a:cs typeface="Bree Serif"/>
                  <a:sym typeface="Bree Serif"/>
                </a:rPr>
                <a:t>in Science</a:t>
              </a:r>
              <a:br>
                <a:rPr lang="en">
                  <a:solidFill>
                    <a:schemeClr val="dk1"/>
                  </a:solidFill>
                  <a:latin typeface="Bree Serif"/>
                  <a:ea typeface="Bree Serif"/>
                  <a:cs typeface="Bree Serif"/>
                  <a:sym typeface="Bree Serif"/>
                </a:rPr>
              </a:br>
              <a:endParaRPr>
                <a:latin typeface="Bree Serif"/>
                <a:ea typeface="Bree Serif"/>
                <a:cs typeface="Bree Serif"/>
                <a:sym typeface="Bree Serif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Bree Serif"/>
                  <a:ea typeface="Bree Serif"/>
                  <a:cs typeface="Bree Serif"/>
                  <a:sym typeface="Bree Serif"/>
                </a:rPr>
                <a:t>osu_phis</a:t>
              </a:r>
              <a:endParaRPr>
                <a:latin typeface="Bree Serif"/>
                <a:ea typeface="Bree Serif"/>
                <a:cs typeface="Bree Serif"/>
                <a:sym typeface="Bree Serif"/>
              </a:endParaRPr>
            </a:p>
          </p:txBody>
        </p:sp>
        <p:pic>
          <p:nvPicPr>
            <p:cNvPr id="61" name="Google Shape;61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2981774" y="2590800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13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2981763" y="3122650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" name="Google Shape;63;p13"/>
            <p:cNvSpPr txBox="1"/>
            <p:nvPr/>
          </p:nvSpPr>
          <p:spPr>
            <a:xfrm>
              <a:off x="2978225" y="2164250"/>
              <a:ext cx="2981700" cy="35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Bree Serif"/>
                  <a:ea typeface="Bree Serif"/>
                  <a:cs typeface="Bree Serif"/>
                  <a:sym typeface="Bree Serif"/>
                </a:rPr>
                <a:t>http://blogs.oregonstate.edu/phis/</a:t>
              </a:r>
              <a:br>
                <a:rPr lang="en">
                  <a:solidFill>
                    <a:schemeClr val="dk1"/>
                  </a:solidFill>
                  <a:latin typeface="Bree Serif"/>
                  <a:ea typeface="Bree Serif"/>
                  <a:cs typeface="Bree Serif"/>
                  <a:sym typeface="Bree Serif"/>
                </a:rPr>
              </a:b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64" name="Google Shape;64;p13"/>
          <p:cNvGrpSpPr/>
          <p:nvPr/>
        </p:nvGrpSpPr>
        <p:grpSpPr>
          <a:xfrm>
            <a:off x="30550" y="2488800"/>
            <a:ext cx="3200400" cy="1483626"/>
            <a:chOff x="0" y="76200"/>
            <a:chExt cx="3200400" cy="1483626"/>
          </a:xfrm>
        </p:grpSpPr>
        <p:pic>
          <p:nvPicPr>
            <p:cNvPr id="65" name="Google Shape;65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108720" y="1102625"/>
              <a:ext cx="458825" cy="4572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" name="Google Shape;66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109537" y="569225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7" name="Google Shape;67;p13"/>
            <p:cNvSpPr txBox="1"/>
            <p:nvPr/>
          </p:nvSpPr>
          <p:spPr>
            <a:xfrm>
              <a:off x="619495" y="624850"/>
              <a:ext cx="2362200" cy="7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Bree Serif"/>
                  <a:ea typeface="Bree Serif"/>
                  <a:cs typeface="Bree Serif"/>
                  <a:sym typeface="Bree Serif"/>
                </a:rPr>
                <a:t>OSU Department of Physics </a:t>
              </a:r>
              <a:br>
                <a:rPr lang="en">
                  <a:solidFill>
                    <a:schemeClr val="dk1"/>
                  </a:solidFill>
                  <a:latin typeface="Bree Serif"/>
                  <a:ea typeface="Bree Serif"/>
                  <a:cs typeface="Bree Serif"/>
                  <a:sym typeface="Bree Serif"/>
                </a:rPr>
              </a:br>
              <a:r>
                <a:rPr lang="en">
                  <a:solidFill>
                    <a:schemeClr val="dk1"/>
                  </a:solidFill>
                  <a:latin typeface="Bree Serif"/>
                  <a:ea typeface="Bree Serif"/>
                  <a:cs typeface="Bree Serif"/>
                  <a:sym typeface="Bree Serif"/>
                </a:rPr>
                <a:t>Astronomy Open House</a:t>
              </a:r>
              <a:br>
                <a:rPr lang="en">
                  <a:solidFill>
                    <a:schemeClr val="dk1"/>
                  </a:solidFill>
                  <a:latin typeface="Bree Serif"/>
                  <a:ea typeface="Bree Serif"/>
                  <a:cs typeface="Bree Serif"/>
                  <a:sym typeface="Bree Serif"/>
                </a:rPr>
              </a:br>
              <a:endParaRPr>
                <a:latin typeface="Bree Serif"/>
                <a:ea typeface="Bree Serif"/>
                <a:cs typeface="Bree Serif"/>
                <a:sym typeface="Bree Serif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Bree Serif"/>
                  <a:ea typeface="Bree Serif"/>
                  <a:cs typeface="Bree Serif"/>
                  <a:sym typeface="Bree Serif"/>
                </a:rPr>
                <a:t>osuastroclub@gmail.com</a:t>
              </a:r>
              <a:endParaRPr>
                <a:latin typeface="Bree Serif"/>
                <a:ea typeface="Bree Serif"/>
                <a:cs typeface="Bree Serif"/>
                <a:sym typeface="Bree Serif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0" y="76200"/>
              <a:ext cx="32004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Bree Serif"/>
                  <a:ea typeface="Bree Serif"/>
                  <a:cs typeface="Bree Serif"/>
                  <a:sym typeface="Bree Serif"/>
                </a:rPr>
                <a:t>osuastronomyclub.wordpress.com/</a:t>
              </a:r>
              <a:endParaRPr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endParaRPr>
            </a:p>
          </p:txBody>
        </p:sp>
      </p:grpSp>
      <p:grpSp>
        <p:nvGrpSpPr>
          <p:cNvPr id="69" name="Google Shape;69;p13"/>
          <p:cNvGrpSpPr/>
          <p:nvPr/>
        </p:nvGrpSpPr>
        <p:grpSpPr>
          <a:xfrm>
            <a:off x="6105974" y="2464575"/>
            <a:ext cx="3005401" cy="1593651"/>
            <a:chOff x="6029774" y="2159775"/>
            <a:chExt cx="3005401" cy="1593651"/>
          </a:xfrm>
        </p:grpSpPr>
        <p:pic>
          <p:nvPicPr>
            <p:cNvPr id="70" name="Google Shape;70;p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6029774" y="2743200"/>
              <a:ext cx="457200" cy="4572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1" name="Google Shape;71;p13"/>
            <p:cNvSpPr txBox="1"/>
            <p:nvPr/>
          </p:nvSpPr>
          <p:spPr>
            <a:xfrm>
              <a:off x="6486975" y="2881500"/>
              <a:ext cx="2548200" cy="752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Bree Serif"/>
                  <a:ea typeface="Bree Serif"/>
                  <a:cs typeface="Bree Serif"/>
                  <a:sym typeface="Bree Serif"/>
                </a:rPr>
                <a:t>Society of Physics Students </a:t>
              </a:r>
              <a:endParaRPr>
                <a:solidFill>
                  <a:schemeClr val="dk1"/>
                </a:solidFill>
                <a:latin typeface="Bree Serif"/>
                <a:ea typeface="Bree Serif"/>
                <a:cs typeface="Bree Serif"/>
                <a:sym typeface="Bree Serif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Bree Serif"/>
                  <a:ea typeface="Bree Serif"/>
                  <a:cs typeface="Bree Serif"/>
                  <a:sym typeface="Bree Serif"/>
                </a:rPr>
                <a:t>(Oregon State University)</a:t>
              </a:r>
              <a:br>
                <a:rPr lang="en">
                  <a:solidFill>
                    <a:schemeClr val="dk1"/>
                  </a:solidFill>
                  <a:latin typeface="Bree Serif"/>
                  <a:ea typeface="Bree Serif"/>
                  <a:cs typeface="Bree Serif"/>
                  <a:sym typeface="Bree Serif"/>
                </a:rPr>
              </a:br>
              <a:endParaRPr>
                <a:latin typeface="Bree Serif"/>
                <a:ea typeface="Bree Serif"/>
                <a:cs typeface="Bree Serif"/>
                <a:sym typeface="Bree Serif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Bree Serif"/>
                  <a:ea typeface="Bree Serif"/>
                  <a:cs typeface="Bree Serif"/>
                  <a:sym typeface="Bree Serif"/>
                </a:rPr>
                <a:t>President: Dustin Treece </a:t>
              </a:r>
              <a:br>
                <a:rPr lang="en">
                  <a:solidFill>
                    <a:schemeClr val="dk1"/>
                  </a:solidFill>
                  <a:latin typeface="Bree Serif"/>
                  <a:ea typeface="Bree Serif"/>
                  <a:cs typeface="Bree Serif"/>
                  <a:sym typeface="Bree Serif"/>
                </a:rPr>
              </a:br>
              <a:r>
                <a:rPr lang="en">
                  <a:solidFill>
                    <a:schemeClr val="dk1"/>
                  </a:solidFill>
                  <a:latin typeface="Bree Serif"/>
                  <a:ea typeface="Bree Serif"/>
                  <a:cs typeface="Bree Serif"/>
                  <a:sym typeface="Bree Serif"/>
                </a:rPr>
                <a:t>treecedu@oregonstate.edu</a:t>
              </a:r>
              <a:endParaRPr>
                <a:latin typeface="Bree Serif"/>
                <a:ea typeface="Bree Serif"/>
                <a:cs typeface="Bree Serif"/>
                <a:sym typeface="Bree Serif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6029775" y="2159775"/>
              <a:ext cx="2854500" cy="350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dk1"/>
                  </a:solidFill>
                  <a:latin typeface="Bree Serif"/>
                  <a:ea typeface="Bree Serif"/>
                  <a:cs typeface="Bree Serif"/>
                  <a:sym typeface="Bree Serif"/>
                </a:rPr>
                <a:t>https://physics.oregonstate.edu/society-physics-students</a:t>
              </a:r>
              <a:endParaRPr>
                <a:solidFill>
                  <a:schemeClr val="dk1"/>
                </a:solidFill>
              </a:endParaRPr>
            </a:p>
          </p:txBody>
        </p:sp>
        <p:pic>
          <p:nvPicPr>
            <p:cNvPr id="73" name="Google Shape;73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6032795" y="3296225"/>
              <a:ext cx="458825" cy="4572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4" name="Google Shape;74;p13"/>
          <p:cNvSpPr/>
          <p:nvPr/>
        </p:nvSpPr>
        <p:spPr>
          <a:xfrm>
            <a:off x="3130625" y="4568525"/>
            <a:ext cx="1371600" cy="2391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5" name="Google Shape;75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139398" y="219950"/>
            <a:ext cx="2743199" cy="21188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On-screen Show (16:9)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Bree Serif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Manogue, Corinne Alison</dc:creator>
  <cp:lastModifiedBy>Manogue, Corinne Alison</cp:lastModifiedBy>
  <cp:revision>1</cp:revision>
  <dcterms:modified xsi:type="dcterms:W3CDTF">2019-09-30T18:53:08Z</dcterms:modified>
</cp:coreProperties>
</file>